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lettres muettes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84350">
            <a:off x="-679121" y="20847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fusé… 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FCCC6A6-4F2A-4E98-BD9E-EDD23397062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1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06E89AB6-A837-4A6D-AC36-289C397C0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8791932" cy="4351338"/>
          </a:xfrm>
        </p:spPr>
        <p:txBody>
          <a:bodyPr/>
          <a:lstStyle/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4400" dirty="0"/>
              <a:t>L’astronaute monte dans la fusé</a:t>
            </a:r>
            <a:r>
              <a:rPr lang="fr-FR" sz="4400" dirty="0">
                <a:solidFill>
                  <a:srgbClr val="FF0000"/>
                </a:solidFill>
              </a:rPr>
              <a:t>e</a:t>
            </a:r>
            <a:r>
              <a:rPr lang="fr-FR" sz="4400" dirty="0"/>
              <a:t> 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9D6FA0D-AF98-4D49-BBF0-DDFAAC5492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5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</a:t>
            </a:r>
            <a:r>
              <a:rPr lang="fr-FR" sz="4400" dirty="0" err="1"/>
              <a:t>surpri</a:t>
            </a:r>
            <a:r>
              <a:rPr lang="fr-FR" sz="4400" dirty="0"/>
              <a:t>… par le brui… 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4921E3F7-6557-401C-9ED2-896E5B653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9172257" cy="435133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sz="4400" dirty="0"/>
              <a:t>Il a été surpri</a:t>
            </a:r>
            <a:r>
              <a:rPr lang="fr-FR" sz="4400" dirty="0">
                <a:solidFill>
                  <a:srgbClr val="FF0000"/>
                </a:solidFill>
              </a:rPr>
              <a:t>s</a:t>
            </a:r>
            <a:r>
              <a:rPr lang="fr-FR" sz="4400" dirty="0"/>
              <a:t> par le brui</a:t>
            </a:r>
            <a:r>
              <a:rPr lang="fr-FR" sz="4400" dirty="0">
                <a:solidFill>
                  <a:srgbClr val="FF0000"/>
                </a:solidFill>
              </a:rPr>
              <a:t>t</a:t>
            </a:r>
            <a:r>
              <a:rPr lang="fr-FR" sz="4400" dirty="0"/>
              <a:t> 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E5F64F1-5D51-471A-A9AE-1A45466DC3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11708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est </a:t>
            </a:r>
            <a:r>
              <a:rPr lang="fr-FR" sz="3600" dirty="0" err="1"/>
              <a:t>secon</a:t>
            </a:r>
            <a:r>
              <a:rPr lang="fr-FR" sz="3600" dirty="0"/>
              <a:t>… à la course.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2EB71EC-5B72-4680-8ED4-C339000428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5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est secon</a:t>
            </a:r>
            <a:r>
              <a:rPr lang="fr-FR" sz="3600" dirty="0">
                <a:solidFill>
                  <a:srgbClr val="FF0000"/>
                </a:solidFill>
              </a:rPr>
              <a:t>d</a:t>
            </a:r>
            <a:r>
              <a:rPr lang="fr-FR" sz="3600" dirty="0"/>
              <a:t> à la course.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B30676D-233D-43A4-9710-18C1F83E036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6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840667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cheval est parti </a:t>
            </a:r>
          </a:p>
          <a:p>
            <a:pPr marL="0" indent="0">
              <a:buNone/>
            </a:pPr>
            <a:r>
              <a:rPr lang="fr-FR" sz="3600" dirty="0"/>
              <a:t>au </a:t>
            </a:r>
            <a:r>
              <a:rPr lang="fr-FR" sz="3600" dirty="0" err="1"/>
              <a:t>galo</a:t>
            </a:r>
            <a:r>
              <a:rPr lang="fr-FR" sz="3600" dirty="0"/>
              <a:t>…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9475798-C183-4FCA-8143-3707F55AA3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7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Le cheval est parti </a:t>
            </a:r>
          </a:p>
          <a:p>
            <a:pPr marL="0" indent="0">
              <a:buNone/>
            </a:pPr>
            <a:r>
              <a:rPr lang="fr-FR" sz="3600" dirty="0"/>
              <a:t>au galo</a:t>
            </a:r>
            <a:r>
              <a:rPr lang="fr-FR" sz="3600" dirty="0">
                <a:solidFill>
                  <a:srgbClr val="FF0000"/>
                </a:solidFill>
              </a:rPr>
              <a:t>p</a:t>
            </a:r>
            <a:r>
              <a:rPr lang="fr-FR" sz="3600" dirty="0"/>
              <a:t>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6D06939-8738-488B-91DA-9D007280A53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01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la lettre finale.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26894" y="1699680"/>
            <a:ext cx="5373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mange du ri… avec du </a:t>
            </a:r>
            <a:r>
              <a:rPr lang="fr-FR" sz="3600" dirty="0" err="1"/>
              <a:t>por</a:t>
            </a:r>
            <a:r>
              <a:rPr lang="fr-FR" sz="3600" dirty="0"/>
              <a:t>…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98A693B-849F-4B2B-B597-CB90ADC7FE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63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Il mange du ri</a:t>
            </a:r>
            <a:r>
              <a:rPr lang="fr-FR" sz="3600" dirty="0">
                <a:solidFill>
                  <a:srgbClr val="FF0000"/>
                </a:solidFill>
              </a:rPr>
              <a:t>z</a:t>
            </a:r>
            <a:r>
              <a:rPr lang="fr-FR" sz="3600" dirty="0"/>
              <a:t> avec du por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/>
              <a:t> 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0B5EF00-7264-4F62-87FA-82CADB42223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391440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16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152</Words>
  <Application>Microsoft Office PowerPoint</Application>
  <PresentationFormat>Grand écran</PresentationFormat>
  <Paragraphs>58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  <vt:lpstr>Trouve la lettre finale.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2022-02-02T06:59:42Z</dcterms:modified>
</cp:coreProperties>
</file>